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147480864" r:id="rId2"/>
    <p:sldId id="2147480865" r:id="rId3"/>
    <p:sldId id="2147480866" r:id="rId4"/>
    <p:sldId id="2147480867" r:id="rId5"/>
    <p:sldId id="2147480870" r:id="rId6"/>
    <p:sldId id="2147480872" r:id="rId7"/>
    <p:sldId id="2147480873" r:id="rId8"/>
    <p:sldId id="2147480874" r:id="rId9"/>
    <p:sldId id="2147480875" r:id="rId10"/>
    <p:sldId id="2147480876" r:id="rId11"/>
    <p:sldId id="2147480868" r:id="rId12"/>
    <p:sldId id="2147480877" r:id="rId13"/>
    <p:sldId id="2147480883" r:id="rId14"/>
    <p:sldId id="2147480878" r:id="rId15"/>
    <p:sldId id="2147480880" r:id="rId16"/>
    <p:sldId id="2147480881" r:id="rId17"/>
    <p:sldId id="2147480882" r:id="rId18"/>
    <p:sldId id="2147480869" r:id="rId19"/>
    <p:sldId id="2147480879" r:id="rId20"/>
    <p:sldId id="2147480884" r:id="rId21"/>
    <p:sldId id="21474808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6CF"/>
    <a:srgbClr val="DCEAF7"/>
    <a:srgbClr val="003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8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DF512-33F7-4EB1-8210-5933C978AC65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74FE7-A4CA-4829-A2C6-A8ED73B9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3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74FE7-A4CA-4829-A2C6-A8ED73B93B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7712-04FC-10C7-9D40-0392E9E91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3E888-3D47-7477-DB60-488538FE9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DA43B-5506-22AD-56C5-3B50A21A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FDEC2-040D-04FD-E3B4-13400C2B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FD2AB-56B2-4252-4CA0-4E7D11D8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0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F9F8-DFB6-51E2-200A-1E77D9A3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BEF44-79A1-DD8F-E301-96C6C74B7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60677-76BA-7927-8BCF-D61003577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710C5-CB42-A767-7EAC-15555D1D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BF5BF-4095-82E7-64A9-EFA7CA2A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39F9B-3ECC-4349-4774-B77CE520B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6FD24-EA9A-57C4-E311-0863F2EEA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96F5-0B65-62B0-83A3-66848532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3AF57-A06E-36CB-D5C7-25394409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8A5E9-BC96-2066-58F0-CEB96AB8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6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95ED-5DF3-D625-6C35-51448F74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D6964-0CF0-8E90-16CD-76D66384D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F5424-9537-4ED2-A281-9651CDED1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1008D-2699-6854-76B7-C2CA553B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78AE6-1253-F7C7-100B-34187AEB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76C76-E7D4-5914-7B3D-E3F6CAA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206E3-495B-1920-A463-236BD7682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ADDBB-546B-3C09-4C38-27F9A2482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2801D-155E-C0A7-8CB5-EB84D80A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FC0A-DA45-FF4D-BBDB-B7B82003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8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8168-44D5-2DA6-961E-B51DE93D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38496-4F42-A492-7618-328711854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4F6FC-AB9C-0AC5-E55C-DD19C4B1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DA319-98DE-703E-36E1-547408A0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B8CA0-52BE-9F65-C7FC-9022F5FD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725AE-EEDC-213E-81CE-7B1F85FA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7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1ED5-6F48-18D8-3233-9914ABFF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84EF3-1FCF-D4F8-6EF4-83F7DC7DC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45E49-7206-4DB6-ACE8-B095D422F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A0485-B286-23B0-4E16-308927404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F5C2C0-908E-1846-3C76-02A44A076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242A8-9907-BC8E-3D1D-1035F062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88247-43E9-915F-40B4-7649041CA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B8E0F-7949-EE54-326D-D50FB205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5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21A9-21DA-22B1-9487-EDF05DC7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F79D5-5304-AFEC-A5A8-E1832A0B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1AD09-57CE-30E3-4E2D-7AC6B4C5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F31C4-699D-1150-43A8-FD935BE1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3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F39CC-5AE6-AAA8-017F-E48E5B7C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B2359-E09C-EC53-1C42-E59F11E1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F196-9FA5-2F60-7F51-AC1A688B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80B0-E8D5-20A0-8189-A479F491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8392C-15C0-843E-6B83-34A44ADF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79497-10F8-F7B1-4BD5-34F4CF5F7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E666-D14E-655B-D6E9-2180CE3C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80DA6-DE96-EC26-05FB-5852EEEC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9B065-C810-B222-E5DF-BC65718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7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08532-FB0C-7848-FF93-ECBA26BF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EFA90-C6B4-46B0-B227-2FBFBE11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5A8D2-F5FA-403D-BAB9-24520F230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997FD-BE6C-2906-4DDC-1FD71716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FB0FA-2562-AF48-A122-0F7D5AE9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9EAFC-5F1D-D59A-E365-20431DE2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448D6E-4A7E-0937-F072-C52CE245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9E00F-C44A-92F0-8CEA-ECA7602C6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A1EDB-D0D3-DE1E-4E70-82D2F0990D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010B5-8B19-494C-BC1F-25F2C808611D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9C4ED-FF6A-FBEA-C042-BD547CEED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8CE31-7AC0-2AEB-278E-4CA426574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2DB86-8ECF-484A-80AF-4686699E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9089D-F6B3-D7E5-04BE-4581594E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062F96-081B-583C-BEBC-C6E60C5B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44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F5B8BC-9149-8973-E665-99F127F1449D}"/>
              </a:ext>
            </a:extLst>
          </p:cNvPr>
          <p:cNvSpPr txBox="1"/>
          <p:nvPr/>
        </p:nvSpPr>
        <p:spPr>
          <a:xfrm>
            <a:off x="1449756" y="2746563"/>
            <a:ext cx="10235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Background: A centralized ED dashboard that enables providers and staff to view the department as a whole, with key operational metrics.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Stakeholders: Physician-in-Chief; ED and HBS Department Chiefs; Department Directors and Managers; Chief Administrative Officer; and Associate Chief Administrative Officers.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BI Tool Used: Tableau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054BA-6107-2CD0-0686-F7AE9ACF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769" y="1752823"/>
            <a:ext cx="10353367" cy="718245"/>
          </a:xfrm>
          <a:solidFill>
            <a:srgbClr val="003B70"/>
          </a:solidFill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ED Dashboard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16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3BA99-E048-D62A-0173-13DCF8C8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390"/>
            <a:ext cx="12192000" cy="59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1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6B415-38A6-7C3A-B201-767398E33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BFDC16-F14B-748F-5D51-0F660A65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44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6E0A45-7812-A297-0FBB-161538A36668}"/>
              </a:ext>
            </a:extLst>
          </p:cNvPr>
          <p:cNvSpPr txBox="1"/>
          <p:nvPr/>
        </p:nvSpPr>
        <p:spPr>
          <a:xfrm>
            <a:off x="1449756" y="2746563"/>
            <a:ext cx="10235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Background: A centralized quality performance dashboard to monitor PCP performance and support patient outreach efforts to meet quality goals.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Stakeholders: Physician-in-Chief; AFM Department Chief; Department Directors and Managers; Chief Administrative Officer; and Associate Chief Administrative Officers.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BI Tool Used: Tableau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D8BF3-0664-01DA-29ED-FEB4CAEE9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769" y="1752823"/>
            <a:ext cx="10353367" cy="718245"/>
          </a:xfrm>
          <a:solidFill>
            <a:srgbClr val="003B70"/>
          </a:solidFill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PCP Quality Performance Dashboard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9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E4CE7-8318-D43C-C71C-CC9BF27E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3" y="0"/>
            <a:ext cx="12101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7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9CC7-EB44-B629-0AA3-187188DFA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7EB1-F296-956B-E76B-E6C324B4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BC411-F389-1820-5D4C-22F92177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12115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2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2671-32D0-8864-A5DD-E7DB464A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C0E0C-ADD2-6144-881C-7AE8D2B55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89DB7-7E86-603E-6415-8B38D343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18"/>
            <a:ext cx="12192000" cy="68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0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7074-28E2-F9C4-F9CB-788C4E08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2E3DD-1A00-7455-6427-ECDDDEECC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E5819-2CBF-131E-4FCD-C3DAD920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4" y="0"/>
            <a:ext cx="12018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53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EA95-392C-8513-E753-553E2E18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D4D2-7A75-CF72-A84D-7E2D87DC8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FFB563-1858-9AE5-98AE-45D89EA0A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" y="0"/>
            <a:ext cx="12174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8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40620-5ED7-9F6E-7167-B063882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3E51-A567-D1D1-E204-446817B52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FC00-63E0-1E9D-2A59-8434DF62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119476"/>
            <a:ext cx="11723809" cy="6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37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BEB5E-A97A-4A7C-4B42-94B4BBF17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BE3BF9-B55A-30AC-E1AE-170403937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449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F1CB14-661F-71AD-E960-2F3FAC61C214}"/>
              </a:ext>
            </a:extLst>
          </p:cNvPr>
          <p:cNvSpPr txBox="1"/>
          <p:nvPr/>
        </p:nvSpPr>
        <p:spPr>
          <a:xfrm>
            <a:off x="1449756" y="2746563"/>
            <a:ext cx="10235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Background: A Mental Health Trainee Care Experience dashboard that enables hospital leadership to monitor performance and use the results for coaching purposes.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Stakeholders: Regional Leadership Team for Mental Health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BI Tool Used: Tableau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E08EF-9670-46FF-A732-A336494B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769" y="1752823"/>
            <a:ext cx="10353367" cy="718245"/>
          </a:xfrm>
          <a:solidFill>
            <a:srgbClr val="003B70"/>
          </a:solidFill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CareXM Mental Health Trainee Dashboard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139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B8C6-C53E-B613-DA11-B1A1B7B6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76D2-6159-EC16-F148-AB766A0C6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5301D-C4BE-A62A-F85A-36057980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99"/>
            <a:ext cx="12192000" cy="67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0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C5EC55-BA77-A11F-C500-74E83F42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18"/>
          <a:stretch>
            <a:fillRect/>
          </a:stretch>
        </p:blipFill>
        <p:spPr>
          <a:xfrm>
            <a:off x="0" y="598206"/>
            <a:ext cx="12192000" cy="54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68DD-E259-0A02-CB63-DDEA8E3B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E6E3B-CBF9-4EE5-3E98-0283DA429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CCA45-AD16-5217-A13E-DD57DC2E9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3"/>
            <a:ext cx="12192000" cy="68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3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11B7-2413-5660-9F40-C55294C8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6E227-2104-24FB-65E9-D795BE262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D4D23-101A-E22D-179F-258EAEDF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" y="0"/>
            <a:ext cx="12189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80082-7BA9-FFFC-95BF-47CB221B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F8DC67-8CA5-424B-553D-AC7ECC81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853"/>
            <a:ext cx="12192000" cy="62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0D186-7417-CD41-1FB3-81CC29EB5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B0373D-74E7-50F1-4BAA-2171C9DC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754"/>
            <a:ext cx="12192000" cy="62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316C-FB2F-B3F8-281B-ACD15072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331FD-F8F9-A04F-CFBF-4EF75D049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810CE-544D-C788-50F8-7A58C27D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036"/>
            <a:ext cx="12192000" cy="62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7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0FE8-8936-10A0-7CAB-97279AA8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01AD-E7E9-FFCC-D405-EB2D74169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0877A-39A2-25B9-4B59-FEBBD3E5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5" y="600428"/>
            <a:ext cx="11723809" cy="5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1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3A11-65EB-C303-9796-5BFEE31B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49C3-C871-02AD-7699-39339321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9C054-6AEF-1125-D5A3-3FAC105D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804"/>
            <a:ext cx="12192000" cy="629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2B3B4-E771-34BB-DF26-7F5630D5D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430"/>
            <a:ext cx="12192000" cy="62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521B8-8FB0-426B-E08C-546438EF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63"/>
            <a:ext cx="12192000" cy="62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418</TotalTime>
  <Words>152</Words>
  <Application>Microsoft Office PowerPoint</Application>
  <PresentationFormat>Widescreen</PresentationFormat>
  <Paragraphs>20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ED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PCP Quality Performance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CareXM Mental Health Trainee Dashboard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Deborah Y Kewon</dc:creator>
  <cp:lastModifiedBy>Deborah Y Kewon</cp:lastModifiedBy>
  <cp:revision>27</cp:revision>
  <dcterms:created xsi:type="dcterms:W3CDTF">2025-08-25T00:30:35Z</dcterms:created>
  <dcterms:modified xsi:type="dcterms:W3CDTF">2025-09-26T00:35:35Z</dcterms:modified>
</cp:coreProperties>
</file>